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EB6137"/>
    <a:srgbClr val="4D2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6DCE4-4BE2-A841-AF38-B9112778419E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3B65B-83C7-1141-ABFB-198BC9090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5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3B65B-83C7-1141-ABFB-198BC9090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1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6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58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7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9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0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0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0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6D752-5B78-5944-95BA-F282ABA64DA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0E60D-A13B-4249-863A-9C3FA2E5F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0" y="3757353"/>
              <a:ext cx="12192000" cy="113053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42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0" t="73" r="13354" b="1146"/>
          <a:stretch/>
        </p:blipFill>
        <p:spPr>
          <a:xfrm>
            <a:off x="3458095" y="1538453"/>
            <a:ext cx="4813574" cy="4754887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1764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52" y="1807556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41" y="1741055"/>
            <a:ext cx="32512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607" y="1741055"/>
            <a:ext cx="32512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89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8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1</Words>
  <Application>Microsoft Macintosh PowerPoint</Application>
  <PresentationFormat>Widescreen</PresentationFormat>
  <Paragraphs>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Mouth Abuaysha</dc:creator>
  <cp:lastModifiedBy>Mouth Abuaysha</cp:lastModifiedBy>
  <cp:revision>12</cp:revision>
  <dcterms:created xsi:type="dcterms:W3CDTF">2015-11-29T09:46:24Z</dcterms:created>
  <dcterms:modified xsi:type="dcterms:W3CDTF">2015-11-30T13:21:41Z</dcterms:modified>
</cp:coreProperties>
</file>